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93350"/>
  <p:notesSz cx="18288000" cy="10293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90938"/>
            <a:ext cx="15544800" cy="21616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4276"/>
            <a:ext cx="12801600" cy="2573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7470"/>
            <a:ext cx="7955280" cy="67936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7470"/>
            <a:ext cx="7955280" cy="67936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734"/>
            <a:ext cx="16459200" cy="1646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7470"/>
            <a:ext cx="16459200" cy="67936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72816"/>
            <a:ext cx="5852160" cy="5146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72816"/>
            <a:ext cx="4206240" cy="5146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72816"/>
            <a:ext cx="4206240" cy="5146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3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JAYASRI R</dc:creator>
  <cp:keywords>DAGQpHayIwU,BAGKbjC3Pu4</cp:keywords>
  <dc:title>suruthi.pptx</dc:title>
  <dcterms:created xsi:type="dcterms:W3CDTF">2024-09-13T17:17:13Z</dcterms:created>
  <dcterms:modified xsi:type="dcterms:W3CDTF">2024-09-13T17:17:13Z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2024-09-13T00:00:00Z</vt:filetime>
  </property>
  <property fmtid="{D5CDD505-2E9C-101B-9397-08002B2CF9AE}" pid="3" name="Creator">
    <vt:lpwstr>Canva</vt:lpwstr>
  </property>
  <property fmtid="{D5CDD505-2E9C-101B-9397-08002B2CF9AE}" pid="4" name="LastSaved">
    <vt:filetime>2024-09-13T00:00:00Z</vt:filetime>
  </property>
</Properties>
</file>